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</p:sldIdLst>
  <p:sldSz cx="18288000" cy="10287000"/>
  <p:notesSz cx="6858000" cy="9144000"/>
  <p:embeddedFontLst>
    <p:embeddedFont>
      <p:font typeface="Montserrat Bold" charset="1" panose="00000800000000000000"/>
      <p:regular r:id="rId8"/>
    </p:embeddedFont>
    <p:embeddedFont>
      <p:font typeface="Anton" charset="1" panose="00000500000000000000"/>
      <p:regular r:id="rId9"/>
    </p:embeddedFont>
    <p:embeddedFont>
      <p:font typeface="Montserrat" charset="1" panose="0000050000000000000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18" Target="../media/image17.pn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svg" Type="http://schemas.openxmlformats.org/officeDocument/2006/relationships/image"/><Relationship Id="rId11" Target="../media/image9.png" Type="http://schemas.openxmlformats.org/officeDocument/2006/relationships/image"/><Relationship Id="rId12" Target="../media/image10.png" Type="http://schemas.openxmlformats.org/officeDocument/2006/relationships/image"/><Relationship Id="rId13" Target="../media/image11.png" Type="http://schemas.openxmlformats.org/officeDocument/2006/relationships/image"/><Relationship Id="rId14" Target="../media/image12.png" Type="http://schemas.openxmlformats.org/officeDocument/2006/relationships/image"/><Relationship Id="rId15" Target="../media/image13.png" Type="http://schemas.openxmlformats.org/officeDocument/2006/relationships/image"/><Relationship Id="rId2" Target="../media/image14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9277350"/>
            <a:ext cx="11352109" cy="0"/>
          </a:xfrm>
          <a:prstGeom prst="line">
            <a:avLst/>
          </a:prstGeom>
          <a:ln cap="flat" w="95250">
            <a:solidFill>
              <a:srgbClr val="00008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5386555" y="8474495"/>
            <a:ext cx="1543208" cy="1108304"/>
          </a:xfrm>
          <a:custGeom>
            <a:avLst/>
            <a:gdLst/>
            <a:ahLst/>
            <a:cxnLst/>
            <a:rect r="r" b="b" t="t" l="l"/>
            <a:pathLst>
              <a:path h="1108304" w="1543208">
                <a:moveTo>
                  <a:pt x="0" y="0"/>
                </a:moveTo>
                <a:lnTo>
                  <a:pt x="1543208" y="0"/>
                </a:lnTo>
                <a:lnTo>
                  <a:pt x="1543208" y="1108304"/>
                </a:lnTo>
                <a:lnTo>
                  <a:pt x="0" y="1108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857548" y="8490454"/>
            <a:ext cx="1430452" cy="1092345"/>
          </a:xfrm>
          <a:custGeom>
            <a:avLst/>
            <a:gdLst/>
            <a:ahLst/>
            <a:cxnLst/>
            <a:rect r="r" b="b" t="t" l="l"/>
            <a:pathLst>
              <a:path h="1092345" w="1430452">
                <a:moveTo>
                  <a:pt x="0" y="0"/>
                </a:moveTo>
                <a:lnTo>
                  <a:pt x="1430452" y="0"/>
                </a:lnTo>
                <a:lnTo>
                  <a:pt x="1430452" y="1092345"/>
                </a:lnTo>
                <a:lnTo>
                  <a:pt x="0" y="10923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408906" y="8490454"/>
            <a:ext cx="977649" cy="1092345"/>
          </a:xfrm>
          <a:custGeom>
            <a:avLst/>
            <a:gdLst/>
            <a:ahLst/>
            <a:cxnLst/>
            <a:rect r="r" b="b" t="t" l="l"/>
            <a:pathLst>
              <a:path h="1092345" w="977649">
                <a:moveTo>
                  <a:pt x="0" y="0"/>
                </a:moveTo>
                <a:lnTo>
                  <a:pt x="977649" y="0"/>
                </a:lnTo>
                <a:lnTo>
                  <a:pt x="977649" y="1092345"/>
                </a:lnTo>
                <a:lnTo>
                  <a:pt x="0" y="10923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395541" y="8490454"/>
            <a:ext cx="3013365" cy="1092345"/>
          </a:xfrm>
          <a:custGeom>
            <a:avLst/>
            <a:gdLst/>
            <a:ahLst/>
            <a:cxnLst/>
            <a:rect r="r" b="b" t="t" l="l"/>
            <a:pathLst>
              <a:path h="1092345" w="3013365">
                <a:moveTo>
                  <a:pt x="0" y="0"/>
                </a:moveTo>
                <a:lnTo>
                  <a:pt x="3013365" y="0"/>
                </a:lnTo>
                <a:lnTo>
                  <a:pt x="3013365" y="1092345"/>
                </a:lnTo>
                <a:lnTo>
                  <a:pt x="0" y="10923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254" y="9258300"/>
            <a:ext cx="2491803" cy="1298799"/>
          </a:xfrm>
          <a:custGeom>
            <a:avLst/>
            <a:gdLst/>
            <a:ahLst/>
            <a:cxnLst/>
            <a:rect r="r" b="b" t="t" l="l"/>
            <a:pathLst>
              <a:path h="1298799" w="2491803">
                <a:moveTo>
                  <a:pt x="0" y="0"/>
                </a:moveTo>
                <a:lnTo>
                  <a:pt x="2491803" y="0"/>
                </a:lnTo>
                <a:lnTo>
                  <a:pt x="2491803" y="1298799"/>
                </a:lnTo>
                <a:lnTo>
                  <a:pt x="0" y="12987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7918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621771" y="9422545"/>
            <a:ext cx="2236724" cy="824210"/>
          </a:xfrm>
          <a:custGeom>
            <a:avLst/>
            <a:gdLst/>
            <a:ahLst/>
            <a:cxnLst/>
            <a:rect r="r" b="b" t="t" l="l"/>
            <a:pathLst>
              <a:path h="824210" w="2236724">
                <a:moveTo>
                  <a:pt x="0" y="0"/>
                </a:moveTo>
                <a:lnTo>
                  <a:pt x="2236725" y="0"/>
                </a:lnTo>
                <a:lnTo>
                  <a:pt x="2236725" y="824210"/>
                </a:lnTo>
                <a:lnTo>
                  <a:pt x="0" y="8242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991846" y="9422545"/>
            <a:ext cx="824210" cy="824210"/>
          </a:xfrm>
          <a:custGeom>
            <a:avLst/>
            <a:gdLst/>
            <a:ahLst/>
            <a:cxnLst/>
            <a:rect r="r" b="b" t="t" l="l"/>
            <a:pathLst>
              <a:path h="824210" w="824210">
                <a:moveTo>
                  <a:pt x="0" y="0"/>
                </a:moveTo>
                <a:lnTo>
                  <a:pt x="824209" y="0"/>
                </a:lnTo>
                <a:lnTo>
                  <a:pt x="824209" y="824210"/>
                </a:lnTo>
                <a:lnTo>
                  <a:pt x="0" y="8242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49405" y="9422545"/>
            <a:ext cx="824210" cy="824210"/>
          </a:xfrm>
          <a:custGeom>
            <a:avLst/>
            <a:gdLst/>
            <a:ahLst/>
            <a:cxnLst/>
            <a:rect r="r" b="b" t="t" l="l"/>
            <a:pathLst>
              <a:path h="824210" w="824210">
                <a:moveTo>
                  <a:pt x="0" y="0"/>
                </a:moveTo>
                <a:lnTo>
                  <a:pt x="824210" y="0"/>
                </a:lnTo>
                <a:lnTo>
                  <a:pt x="824210" y="824210"/>
                </a:lnTo>
                <a:lnTo>
                  <a:pt x="0" y="8242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906965" y="9422545"/>
            <a:ext cx="864455" cy="864455"/>
          </a:xfrm>
          <a:custGeom>
            <a:avLst/>
            <a:gdLst/>
            <a:ahLst/>
            <a:cxnLst/>
            <a:rect r="r" b="b" t="t" l="l"/>
            <a:pathLst>
              <a:path h="864455" w="864455">
                <a:moveTo>
                  <a:pt x="0" y="0"/>
                </a:moveTo>
                <a:lnTo>
                  <a:pt x="864455" y="0"/>
                </a:lnTo>
                <a:lnTo>
                  <a:pt x="864455" y="864455"/>
                </a:lnTo>
                <a:lnTo>
                  <a:pt x="0" y="8644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395541" y="9642437"/>
            <a:ext cx="4527955" cy="473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3"/>
              </a:lnSpc>
            </a:pPr>
            <a:r>
              <a:rPr lang="en-US" sz="2731" b="true">
                <a:solidFill>
                  <a:srgbClr val="00008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NIT Patna 14-16 May 2025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0" y="0"/>
            <a:ext cx="18288000" cy="9299531"/>
            <a:chOff x="0" y="0"/>
            <a:chExt cx="24384000" cy="12399374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24384000" cy="2612813"/>
              <a:chOff x="0" y="0"/>
              <a:chExt cx="4816593" cy="516111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4816592" cy="516111"/>
              </a:xfrm>
              <a:custGeom>
                <a:avLst/>
                <a:gdLst/>
                <a:ahLst/>
                <a:cxnLst/>
                <a:rect r="r" b="b" t="t" l="l"/>
                <a:pathLst>
                  <a:path h="516111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516111"/>
                    </a:lnTo>
                    <a:lnTo>
                      <a:pt x="0" y="516111"/>
                    </a:lnTo>
                    <a:close/>
                  </a:path>
                </a:pathLst>
              </a:custGeom>
              <a:solidFill>
                <a:srgbClr val="000080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38100"/>
                <a:ext cx="4816593" cy="55421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7" id="17"/>
            <p:cNvSpPr/>
            <p:nvPr/>
          </p:nvSpPr>
          <p:spPr>
            <a:xfrm flipH="false" flipV="false" rot="0">
              <a:off x="14656548" y="195097"/>
              <a:ext cx="2289671" cy="2295297"/>
            </a:xfrm>
            <a:custGeom>
              <a:avLst/>
              <a:gdLst/>
              <a:ahLst/>
              <a:cxnLst/>
              <a:rect r="r" b="b" t="t" l="l"/>
              <a:pathLst>
                <a:path h="2295297" w="2289671">
                  <a:moveTo>
                    <a:pt x="0" y="0"/>
                  </a:moveTo>
                  <a:lnTo>
                    <a:pt x="2289671" y="0"/>
                  </a:lnTo>
                  <a:lnTo>
                    <a:pt x="2289671" y="2295297"/>
                  </a:lnTo>
                  <a:lnTo>
                    <a:pt x="0" y="2295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2087" t="-2082" r="-1565" b="-857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0" y="133350"/>
              <a:ext cx="4343444" cy="24794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069"/>
                </a:lnSpc>
              </a:pPr>
              <a:r>
                <a:rPr lang="en-US" sz="6999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ISCESTI</a:t>
              </a:r>
            </a:p>
            <a:p>
              <a:pPr algn="ctr">
                <a:lnSpc>
                  <a:spcPts val="7069"/>
                </a:lnSpc>
              </a:pPr>
              <a:r>
                <a:rPr lang="en-US" sz="6999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2025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343444" y="42164"/>
              <a:ext cx="9577637" cy="24341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00"/>
                </a:lnSpc>
              </a:pPr>
              <a:r>
                <a:rPr lang="en-US" sz="3500" b="true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International Conference on Innovations and Sustainability in Civil Engineering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16946219" y="500312"/>
              <a:ext cx="7138375" cy="16086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 b="true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National Institute of Technology Patna</a:t>
              </a:r>
            </a:p>
          </p:txBody>
        </p:sp>
        <p:sp>
          <p:nvSpPr>
            <p:cNvPr name="Freeform 21" id="21"/>
            <p:cNvSpPr/>
            <p:nvPr/>
          </p:nvSpPr>
          <p:spPr>
            <a:xfrm flipH="false" flipV="false" rot="0">
              <a:off x="0" y="2612813"/>
              <a:ext cx="6477994" cy="9756987"/>
            </a:xfrm>
            <a:custGeom>
              <a:avLst/>
              <a:gdLst/>
              <a:ahLst/>
              <a:cxnLst/>
              <a:rect r="r" b="b" t="t" l="l"/>
              <a:pathLst>
                <a:path h="9756987" w="6477994">
                  <a:moveTo>
                    <a:pt x="0" y="0"/>
                  </a:moveTo>
                  <a:lnTo>
                    <a:pt x="6477994" y="0"/>
                  </a:lnTo>
                  <a:lnTo>
                    <a:pt x="6477994" y="9756987"/>
                  </a:lnTo>
                  <a:lnTo>
                    <a:pt x="0" y="975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0000"/>
              </a:blip>
              <a:stretch>
                <a:fillRect l="-74331" t="0" r="-51312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2987139" y="2612813"/>
              <a:ext cx="6509145" cy="9786561"/>
            </a:xfrm>
            <a:custGeom>
              <a:avLst/>
              <a:gdLst/>
              <a:ahLst/>
              <a:cxnLst/>
              <a:rect r="r" b="b" t="t" l="l"/>
              <a:pathLst>
                <a:path h="9786561" w="6509145">
                  <a:moveTo>
                    <a:pt x="0" y="0"/>
                  </a:moveTo>
                  <a:lnTo>
                    <a:pt x="6509145" y="0"/>
                  </a:lnTo>
                  <a:lnTo>
                    <a:pt x="6509145" y="9786561"/>
                  </a:lnTo>
                  <a:lnTo>
                    <a:pt x="0" y="97865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30000"/>
              </a:blip>
              <a:stretch>
                <a:fillRect l="-68834" t="-18556" r="-68834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6477994" y="2612813"/>
              <a:ext cx="6509145" cy="9756987"/>
            </a:xfrm>
            <a:custGeom>
              <a:avLst/>
              <a:gdLst/>
              <a:ahLst/>
              <a:cxnLst/>
              <a:rect r="r" b="b" t="t" l="l"/>
              <a:pathLst>
                <a:path h="9756987" w="6509145">
                  <a:moveTo>
                    <a:pt x="0" y="0"/>
                  </a:moveTo>
                  <a:lnTo>
                    <a:pt x="6509145" y="0"/>
                  </a:lnTo>
                  <a:lnTo>
                    <a:pt x="6509145" y="9756987"/>
                  </a:lnTo>
                  <a:lnTo>
                    <a:pt x="0" y="975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0000"/>
              </a:blip>
              <a:stretch>
                <a:fillRect l="-91984" t="-6561" r="-91984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9496284" y="2612813"/>
              <a:ext cx="4887716" cy="9756987"/>
            </a:xfrm>
            <a:custGeom>
              <a:avLst/>
              <a:gdLst/>
              <a:ahLst/>
              <a:cxnLst/>
              <a:rect r="r" b="b" t="t" l="l"/>
              <a:pathLst>
                <a:path h="9756987" w="4887716">
                  <a:moveTo>
                    <a:pt x="0" y="0"/>
                  </a:moveTo>
                  <a:lnTo>
                    <a:pt x="4887716" y="0"/>
                  </a:lnTo>
                  <a:lnTo>
                    <a:pt x="4887716" y="9756987"/>
                  </a:lnTo>
                  <a:lnTo>
                    <a:pt x="0" y="975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alphaModFix amt="30000"/>
              </a:blip>
              <a:stretch>
                <a:fillRect l="-108231" t="0" r="-90828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5499497" y="5264789"/>
              <a:ext cx="13385006" cy="20220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880"/>
                </a:lnSpc>
              </a:pPr>
              <a:r>
                <a:rPr lang="en-US" sz="9200" b="true">
                  <a:solidFill>
                    <a:srgbClr val="00008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Title of the work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4202318" y="7499598"/>
              <a:ext cx="15661323" cy="11415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b="true">
                  <a:solidFill>
                    <a:srgbClr val="00008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A. </a:t>
              </a:r>
              <a:r>
                <a:rPr lang="en-US" sz="5199">
                  <a:solidFill>
                    <a:srgbClr val="00008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Author</a:t>
              </a:r>
              <a:r>
                <a:rPr lang="en-US" sz="5199" b="true">
                  <a:solidFill>
                    <a:srgbClr val="00008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5199">
                  <a:solidFill>
                    <a:srgbClr val="00008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1,</a:t>
              </a:r>
              <a:r>
                <a:rPr lang="en-US" sz="5199" b="true">
                  <a:solidFill>
                    <a:srgbClr val="00008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B. </a:t>
              </a:r>
              <a:r>
                <a:rPr lang="en-US" sz="5199">
                  <a:solidFill>
                    <a:srgbClr val="00008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Author 2,</a:t>
              </a:r>
              <a:r>
                <a:rPr lang="en-US" sz="5199" b="true">
                  <a:solidFill>
                    <a:srgbClr val="00008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Z. </a:t>
              </a:r>
              <a:r>
                <a:rPr lang="en-US" sz="5199">
                  <a:solidFill>
                    <a:srgbClr val="00008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Author n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3673475" y="8863400"/>
              <a:ext cx="17037050" cy="7831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 b="true">
                  <a:solidFill>
                    <a:srgbClr val="00008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Affiliation of the presenter (who is in indicated in bold)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959610"/>
            <a:chOff x="0" y="0"/>
            <a:chExt cx="4816593" cy="5161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16111"/>
            </a:xfrm>
            <a:custGeom>
              <a:avLst/>
              <a:gdLst/>
              <a:ahLst/>
              <a:cxnLst/>
              <a:rect r="r" b="b" t="t" l="l"/>
              <a:pathLst>
                <a:path h="51611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16111"/>
                  </a:lnTo>
                  <a:lnTo>
                    <a:pt x="0" y="516111"/>
                  </a:lnTo>
                  <a:close/>
                </a:path>
              </a:pathLst>
            </a:custGeom>
            <a:solidFill>
              <a:srgbClr val="00008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5542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992411" y="146323"/>
            <a:ext cx="1717253" cy="1721473"/>
          </a:xfrm>
          <a:custGeom>
            <a:avLst/>
            <a:gdLst/>
            <a:ahLst/>
            <a:cxnLst/>
            <a:rect r="r" b="b" t="t" l="l"/>
            <a:pathLst>
              <a:path h="1721473" w="1717253">
                <a:moveTo>
                  <a:pt x="0" y="0"/>
                </a:moveTo>
                <a:lnTo>
                  <a:pt x="1717253" y="0"/>
                </a:lnTo>
                <a:lnTo>
                  <a:pt x="1717253" y="1721472"/>
                </a:lnTo>
                <a:lnTo>
                  <a:pt x="0" y="1721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7" t="-2082" r="-1565" b="-857"/>
            </a:stretch>
          </a:blipFill>
        </p:spPr>
      </p:sp>
      <p:sp>
        <p:nvSpPr>
          <p:cNvPr name="AutoShape 6" id="6"/>
          <p:cNvSpPr/>
          <p:nvPr/>
        </p:nvSpPr>
        <p:spPr>
          <a:xfrm>
            <a:off x="0" y="9277350"/>
            <a:ext cx="11352109" cy="0"/>
          </a:xfrm>
          <a:prstGeom prst="line">
            <a:avLst/>
          </a:prstGeom>
          <a:ln cap="flat" w="95250">
            <a:solidFill>
              <a:srgbClr val="00008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5386555" y="8474495"/>
            <a:ext cx="1543208" cy="1108304"/>
          </a:xfrm>
          <a:custGeom>
            <a:avLst/>
            <a:gdLst/>
            <a:ahLst/>
            <a:cxnLst/>
            <a:rect r="r" b="b" t="t" l="l"/>
            <a:pathLst>
              <a:path h="1108304" w="1543208">
                <a:moveTo>
                  <a:pt x="0" y="0"/>
                </a:moveTo>
                <a:lnTo>
                  <a:pt x="1543208" y="0"/>
                </a:lnTo>
                <a:lnTo>
                  <a:pt x="1543208" y="1108304"/>
                </a:lnTo>
                <a:lnTo>
                  <a:pt x="0" y="1108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857548" y="8490454"/>
            <a:ext cx="1430452" cy="1092345"/>
          </a:xfrm>
          <a:custGeom>
            <a:avLst/>
            <a:gdLst/>
            <a:ahLst/>
            <a:cxnLst/>
            <a:rect r="r" b="b" t="t" l="l"/>
            <a:pathLst>
              <a:path h="1092345" w="1430452">
                <a:moveTo>
                  <a:pt x="0" y="0"/>
                </a:moveTo>
                <a:lnTo>
                  <a:pt x="1430452" y="0"/>
                </a:lnTo>
                <a:lnTo>
                  <a:pt x="1430452" y="1092345"/>
                </a:lnTo>
                <a:lnTo>
                  <a:pt x="0" y="10923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408906" y="8490454"/>
            <a:ext cx="977649" cy="1092345"/>
          </a:xfrm>
          <a:custGeom>
            <a:avLst/>
            <a:gdLst/>
            <a:ahLst/>
            <a:cxnLst/>
            <a:rect r="r" b="b" t="t" l="l"/>
            <a:pathLst>
              <a:path h="1092345" w="977649">
                <a:moveTo>
                  <a:pt x="0" y="0"/>
                </a:moveTo>
                <a:lnTo>
                  <a:pt x="977649" y="0"/>
                </a:lnTo>
                <a:lnTo>
                  <a:pt x="977649" y="1092345"/>
                </a:lnTo>
                <a:lnTo>
                  <a:pt x="0" y="10923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395541" y="8490454"/>
            <a:ext cx="3013365" cy="1092345"/>
          </a:xfrm>
          <a:custGeom>
            <a:avLst/>
            <a:gdLst/>
            <a:ahLst/>
            <a:cxnLst/>
            <a:rect r="r" b="b" t="t" l="l"/>
            <a:pathLst>
              <a:path h="1092345" w="3013365">
                <a:moveTo>
                  <a:pt x="0" y="0"/>
                </a:moveTo>
                <a:lnTo>
                  <a:pt x="3013365" y="0"/>
                </a:lnTo>
                <a:lnTo>
                  <a:pt x="3013365" y="1092345"/>
                </a:lnTo>
                <a:lnTo>
                  <a:pt x="0" y="10923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2254" y="9258300"/>
            <a:ext cx="2491803" cy="1298799"/>
          </a:xfrm>
          <a:custGeom>
            <a:avLst/>
            <a:gdLst/>
            <a:ahLst/>
            <a:cxnLst/>
            <a:rect r="r" b="b" t="t" l="l"/>
            <a:pathLst>
              <a:path h="1298799" w="2491803">
                <a:moveTo>
                  <a:pt x="0" y="0"/>
                </a:moveTo>
                <a:lnTo>
                  <a:pt x="2491803" y="0"/>
                </a:lnTo>
                <a:lnTo>
                  <a:pt x="2491803" y="1298799"/>
                </a:lnTo>
                <a:lnTo>
                  <a:pt x="0" y="12987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7918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621771" y="9422545"/>
            <a:ext cx="2236724" cy="824210"/>
          </a:xfrm>
          <a:custGeom>
            <a:avLst/>
            <a:gdLst/>
            <a:ahLst/>
            <a:cxnLst/>
            <a:rect r="r" b="b" t="t" l="l"/>
            <a:pathLst>
              <a:path h="824210" w="2236724">
                <a:moveTo>
                  <a:pt x="0" y="0"/>
                </a:moveTo>
                <a:lnTo>
                  <a:pt x="2236725" y="0"/>
                </a:lnTo>
                <a:lnTo>
                  <a:pt x="2236725" y="824210"/>
                </a:lnTo>
                <a:lnTo>
                  <a:pt x="0" y="8242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991846" y="9422545"/>
            <a:ext cx="824210" cy="824210"/>
          </a:xfrm>
          <a:custGeom>
            <a:avLst/>
            <a:gdLst/>
            <a:ahLst/>
            <a:cxnLst/>
            <a:rect r="r" b="b" t="t" l="l"/>
            <a:pathLst>
              <a:path h="824210" w="824210">
                <a:moveTo>
                  <a:pt x="0" y="0"/>
                </a:moveTo>
                <a:lnTo>
                  <a:pt x="824209" y="0"/>
                </a:lnTo>
                <a:lnTo>
                  <a:pt x="824209" y="824210"/>
                </a:lnTo>
                <a:lnTo>
                  <a:pt x="0" y="8242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949405" y="9422545"/>
            <a:ext cx="824210" cy="824210"/>
          </a:xfrm>
          <a:custGeom>
            <a:avLst/>
            <a:gdLst/>
            <a:ahLst/>
            <a:cxnLst/>
            <a:rect r="r" b="b" t="t" l="l"/>
            <a:pathLst>
              <a:path h="824210" w="824210">
                <a:moveTo>
                  <a:pt x="0" y="0"/>
                </a:moveTo>
                <a:lnTo>
                  <a:pt x="824210" y="0"/>
                </a:lnTo>
                <a:lnTo>
                  <a:pt x="824210" y="824210"/>
                </a:lnTo>
                <a:lnTo>
                  <a:pt x="0" y="82421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906965" y="9422545"/>
            <a:ext cx="864455" cy="864455"/>
          </a:xfrm>
          <a:custGeom>
            <a:avLst/>
            <a:gdLst/>
            <a:ahLst/>
            <a:cxnLst/>
            <a:rect r="r" b="b" t="t" l="l"/>
            <a:pathLst>
              <a:path h="864455" w="864455">
                <a:moveTo>
                  <a:pt x="0" y="0"/>
                </a:moveTo>
                <a:lnTo>
                  <a:pt x="864455" y="0"/>
                </a:lnTo>
                <a:lnTo>
                  <a:pt x="864455" y="864455"/>
                </a:lnTo>
                <a:lnTo>
                  <a:pt x="0" y="8644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0" y="133350"/>
            <a:ext cx="3257583" cy="1826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ISCESTI</a:t>
            </a:r>
          </a:p>
          <a:p>
            <a:pPr algn="ctr">
              <a:lnSpc>
                <a:spcPts val="7069"/>
              </a:lnSpc>
            </a:pPr>
            <a:r>
              <a:rPr lang="en-US" sz="69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2025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257583" y="12573"/>
            <a:ext cx="7183228" cy="184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International Conference on Innovations and Sustainability in Civil Engineering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709664" y="356184"/>
            <a:ext cx="5353781" cy="1225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National Institute of Technology Patna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395541" y="9642437"/>
            <a:ext cx="4527955" cy="473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3"/>
              </a:lnSpc>
            </a:pPr>
            <a:r>
              <a:rPr lang="en-US" sz="2731" b="true">
                <a:solidFill>
                  <a:srgbClr val="00008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NIT Patna 14-16 May 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DAGm2XK_97U</dc:identifier>
  <dcterms:modified xsi:type="dcterms:W3CDTF">2011-08-01T06:04:30Z</dcterms:modified>
  <cp:revision>1</cp:revision>
  <dc:title>ICESTI 2025</dc:title>
</cp:coreProperties>
</file>